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232e3853345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232e3853345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232e3853345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232e3853345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32e3853345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32e3853345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32e3853345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232e3853345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232e3853345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232e3853345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32e3853345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232e3853345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232e3853345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232e3853345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3" cy="42237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2" cy="47479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169692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709659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225788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198" cy="48067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084240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20"/>
          <p:cNvPicPr preferRelativeResize="0"/>
          <p:nvPr/>
        </p:nvPicPr>
        <p:blipFill rotWithShape="1">
          <a:blip r:embed="rId3">
            <a:alphaModFix/>
          </a:blip>
          <a:srcRect b="1293" l="0" r="-1481" t="0"/>
          <a:stretch/>
        </p:blipFill>
        <p:spPr>
          <a:xfrm>
            <a:off x="-344350" y="-158075"/>
            <a:ext cx="9488352" cy="5301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